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B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 varScale="1">
        <p:scale>
          <a:sx n="94" d="100"/>
          <a:sy n="94" d="100"/>
        </p:scale>
        <p:origin x="167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8" d="100"/>
          <a:sy n="88" d="100"/>
        </p:scale>
        <p:origin x="-1902" y="18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6D0B8C-0F8D-48EF-A12B-BD4E025C2D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444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444B2E-F7BD-4AD4-A59A-9C522122AF7A}" type="slidenum">
              <a:rPr lang="en-GB" smtClean="0"/>
              <a:pPr eaLnBrk="1" hangingPunct="1"/>
              <a:t>1</a:t>
            </a:fld>
            <a:endParaRPr lang="en-GB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98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1480A-A4BF-4683-A20E-3CFE48162C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6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BDE11-D518-4122-9E4B-C8A7DA4EE8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38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9C5A8-352A-47E6-A6CB-C774612CFF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3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8340-4C8F-4A0E-89B1-4845BA793B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080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0D5F4-5603-4A16-8980-C1B8DA6400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24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13E47-A8C3-416D-8F61-4E8649E123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28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59CF-C4DB-409F-B1BA-265BCC1A22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10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5D19-BFDE-4E54-9938-629E287BD3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93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B6B0-973B-42B8-BBDC-6C3EB7E600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17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4614-492A-40FD-9EEB-47E1797979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8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00687-8612-4EE4-BC70-9F4409FA16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34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6CDC5-2432-43B1-B2E8-968B3365FF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56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CD7E-8317-44C9-A8D5-1B8B60B339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67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20CC6C-12AF-46BE-81BF-E5E40C83C4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2080"/>
          <p:cNvGrpSpPr/>
          <p:nvPr/>
        </p:nvGrpSpPr>
        <p:grpSpPr>
          <a:xfrm>
            <a:off x="26531" y="0"/>
            <a:ext cx="9144000" cy="6858000"/>
            <a:chOff x="-1905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-19050" y="0"/>
              <a:ext cx="9144000" cy="6858000"/>
            </a:xfrm>
            <a:prstGeom prst="rect">
              <a:avLst/>
            </a:prstGeom>
            <a:ln>
              <a:solidFill>
                <a:schemeClr val="accent3">
                  <a:lumMod val="95000"/>
                </a:schemeClr>
              </a:solidFill>
            </a:ln>
          </p:spPr>
        </p:sp>
        <p:sp>
          <p:nvSpPr>
            <p:cNvPr id="7" name="Freeform 6"/>
            <p:cNvSpPr/>
            <p:nvPr/>
          </p:nvSpPr>
          <p:spPr>
            <a:xfrm>
              <a:off x="4353833" y="1750218"/>
              <a:ext cx="93761" cy="4107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10765"/>
                  </a:lnTo>
                  <a:lnTo>
                    <a:pt x="93761" y="41076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3767867" y="2384226"/>
              <a:ext cx="91440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4260071" y="1750218"/>
              <a:ext cx="93761" cy="41076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3761" y="0"/>
                  </a:moveTo>
                  <a:lnTo>
                    <a:pt x="93761" y="410765"/>
                  </a:lnTo>
                  <a:lnTo>
                    <a:pt x="0" y="410765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4353833" y="1750218"/>
              <a:ext cx="3429884" cy="13977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04037"/>
                  </a:lnTo>
                  <a:lnTo>
                    <a:pt x="3429884" y="1304037"/>
                  </a:lnTo>
                  <a:lnTo>
                    <a:pt x="3429884" y="139779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5292312" y="3652242"/>
              <a:ext cx="540246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3761"/>
                  </a:lnTo>
                  <a:lnTo>
                    <a:pt x="540246" y="93761"/>
                  </a:lnTo>
                  <a:lnTo>
                    <a:pt x="540246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4752066" y="3652242"/>
              <a:ext cx="540246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40246" y="0"/>
                  </a:moveTo>
                  <a:lnTo>
                    <a:pt x="540246" y="93761"/>
                  </a:lnTo>
                  <a:lnTo>
                    <a:pt x="0" y="93761"/>
                  </a:lnTo>
                  <a:lnTo>
                    <a:pt x="0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4353833" y="1750218"/>
              <a:ext cx="938478" cy="1455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61777"/>
                  </a:lnTo>
                  <a:lnTo>
                    <a:pt x="938478" y="1361777"/>
                  </a:lnTo>
                  <a:lnTo>
                    <a:pt x="938478" y="145553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3268666" y="4286250"/>
              <a:ext cx="91440" cy="4091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09122"/>
                  </a:lnTo>
                  <a:lnTo>
                    <a:pt x="133195" y="409122"/>
                  </a:lnTo>
                </a:path>
              </a:pathLst>
            </a:custGeom>
            <a:noFill/>
            <a:ln w="28575"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2050835" y="3652242"/>
              <a:ext cx="1620738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3761"/>
                  </a:lnTo>
                  <a:lnTo>
                    <a:pt x="1620738" y="93761"/>
                  </a:lnTo>
                  <a:lnTo>
                    <a:pt x="1620738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2050835" y="3652242"/>
              <a:ext cx="540246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3761"/>
                  </a:lnTo>
                  <a:lnTo>
                    <a:pt x="540246" y="93761"/>
                  </a:lnTo>
                  <a:lnTo>
                    <a:pt x="540246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eform 29"/>
            <p:cNvSpPr/>
            <p:nvPr/>
          </p:nvSpPr>
          <p:spPr>
            <a:xfrm>
              <a:off x="1510589" y="3652242"/>
              <a:ext cx="540246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40246" y="0"/>
                  </a:moveTo>
                  <a:lnTo>
                    <a:pt x="540246" y="93761"/>
                  </a:lnTo>
                  <a:lnTo>
                    <a:pt x="0" y="93761"/>
                  </a:lnTo>
                  <a:lnTo>
                    <a:pt x="0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49" name="Freeform 2048"/>
            <p:cNvSpPr/>
            <p:nvPr/>
          </p:nvSpPr>
          <p:spPr>
            <a:xfrm>
              <a:off x="518358" y="3652242"/>
              <a:ext cx="1532477" cy="18752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32477" y="0"/>
                  </a:moveTo>
                  <a:lnTo>
                    <a:pt x="1532477" y="93761"/>
                  </a:lnTo>
                  <a:lnTo>
                    <a:pt x="0" y="93761"/>
                  </a:lnTo>
                  <a:lnTo>
                    <a:pt x="0" y="187523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50" name="Freeform 2049"/>
            <p:cNvSpPr/>
            <p:nvPr/>
          </p:nvSpPr>
          <p:spPr>
            <a:xfrm>
              <a:off x="2050835" y="1750218"/>
              <a:ext cx="2302997" cy="14555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02997" y="0"/>
                  </a:moveTo>
                  <a:lnTo>
                    <a:pt x="2302997" y="1361777"/>
                  </a:lnTo>
                  <a:lnTo>
                    <a:pt x="0" y="1361777"/>
                  </a:lnTo>
                  <a:lnTo>
                    <a:pt x="0" y="1455539"/>
                  </a:ln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58" name="Freeform 2057"/>
            <p:cNvSpPr/>
            <p:nvPr/>
          </p:nvSpPr>
          <p:spPr>
            <a:xfrm>
              <a:off x="3907349" y="1303734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Karen Bowman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Director of Procurement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59" name="Freeform 2058"/>
            <p:cNvSpPr/>
            <p:nvPr/>
          </p:nvSpPr>
          <p:spPr>
            <a:xfrm>
              <a:off x="1604351" y="3205757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George Sked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Assistant Director of Procurement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60" name="Freeform 2059"/>
            <p:cNvSpPr/>
            <p:nvPr/>
          </p:nvSpPr>
          <p:spPr>
            <a:xfrm>
              <a:off x="71874" y="3839765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sng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Research and Laboratory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Andy Kordiak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Equipping Manager  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61" name="Freeform 2060"/>
            <p:cNvSpPr/>
            <p:nvPr/>
          </p:nvSpPr>
          <p:spPr>
            <a:xfrm>
              <a:off x="206855" y="4473773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Colin Miller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Manager</a:t>
              </a:r>
            </a:p>
          </p:txBody>
        </p:sp>
        <p:sp>
          <p:nvSpPr>
            <p:cNvPr id="2062" name="Freeform 2061"/>
            <p:cNvSpPr/>
            <p:nvPr/>
          </p:nvSpPr>
          <p:spPr>
            <a:xfrm>
              <a:off x="179512" y="5107781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  <a:ln>
              <a:prstDash val="sysDot"/>
              <a:beve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00" b="1" kern="1200" dirty="0" smtClean="0">
                  <a:solidFill>
                    <a:schemeClr val="tx1"/>
                  </a:solidFill>
                  <a:latin typeface="+mj-lt"/>
                </a:rPr>
                <a:t>Laura Skinner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00" kern="1200" dirty="0" smtClean="0">
                  <a:solidFill>
                    <a:schemeClr val="tx1"/>
                  </a:solidFill>
                  <a:latin typeface="+mj-lt"/>
                </a:rPr>
                <a:t>Procurement Manager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500" kern="1200" dirty="0" smtClean="0">
                  <a:solidFill>
                    <a:schemeClr val="tx1"/>
                  </a:solidFill>
                  <a:latin typeface="+mj-lt"/>
                </a:rPr>
                <a:t>College of Science and Engineering</a:t>
              </a:r>
              <a:endParaRPr lang="en-GB" sz="500" kern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063" name="Freeform 2062"/>
            <p:cNvSpPr/>
            <p:nvPr/>
          </p:nvSpPr>
          <p:spPr>
            <a:xfrm>
              <a:off x="1064105" y="3839765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sng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Information Services and IT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Billy Hislop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Category Team Manager</a:t>
              </a:r>
            </a:p>
          </p:txBody>
        </p:sp>
        <p:sp>
          <p:nvSpPr>
            <p:cNvPr id="2064" name="Freeform 2063"/>
            <p:cNvSpPr/>
            <p:nvPr/>
          </p:nvSpPr>
          <p:spPr>
            <a:xfrm>
              <a:off x="1187624" y="4473773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George Reid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Manager</a:t>
              </a:r>
            </a:p>
          </p:txBody>
        </p:sp>
        <p:sp>
          <p:nvSpPr>
            <p:cNvPr id="2065" name="Freeform 2064"/>
            <p:cNvSpPr/>
            <p:nvPr/>
          </p:nvSpPr>
          <p:spPr>
            <a:xfrm>
              <a:off x="2144597" y="3839765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sng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Estates and Building</a:t>
              </a:r>
              <a:endParaRPr kumimoji="0" lang="en-GB" sz="5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Margaret Lochhead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Category Team Manager </a:t>
              </a:r>
            </a:p>
          </p:txBody>
        </p:sp>
        <p:sp>
          <p:nvSpPr>
            <p:cNvPr id="2066" name="Freeform 2065"/>
            <p:cNvSpPr/>
            <p:nvPr/>
          </p:nvSpPr>
          <p:spPr>
            <a:xfrm>
              <a:off x="2267744" y="4473773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Evelyn Bain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Manager</a:t>
              </a:r>
            </a:p>
          </p:txBody>
        </p:sp>
        <p:sp>
          <p:nvSpPr>
            <p:cNvPr id="2067" name="Freeform 2066"/>
            <p:cNvSpPr/>
            <p:nvPr/>
          </p:nvSpPr>
          <p:spPr>
            <a:xfrm>
              <a:off x="2267744" y="5107781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Elizabeth Lebost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</a:t>
              </a:r>
              <a:r>
                <a:rPr lang="en-GB" sz="5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Manager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68" name="Freeform 2067"/>
            <p:cNvSpPr/>
            <p:nvPr/>
          </p:nvSpPr>
          <p:spPr>
            <a:xfrm>
              <a:off x="3225089" y="3839765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sng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Professional and Campus Services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Stuart McLean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Category Team Manager </a:t>
              </a:r>
            </a:p>
          </p:txBody>
        </p:sp>
        <p:sp>
          <p:nvSpPr>
            <p:cNvPr id="2069" name="Freeform 2068"/>
            <p:cNvSpPr/>
            <p:nvPr/>
          </p:nvSpPr>
          <p:spPr>
            <a:xfrm>
              <a:off x="3401861" y="4472130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Gordon Whittaker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Manager</a:t>
              </a:r>
            </a:p>
          </p:txBody>
        </p:sp>
        <p:sp>
          <p:nvSpPr>
            <p:cNvPr id="2070" name="Freeform 2069"/>
            <p:cNvSpPr/>
            <p:nvPr/>
          </p:nvSpPr>
          <p:spPr>
            <a:xfrm>
              <a:off x="4845828" y="3205757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Craig Henderson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Assistant Director of                e-Procurement Efficiency</a:t>
              </a:r>
            </a:p>
          </p:txBody>
        </p:sp>
        <p:sp>
          <p:nvSpPr>
            <p:cNvPr id="2071" name="Freeform 2070"/>
            <p:cNvSpPr/>
            <p:nvPr/>
          </p:nvSpPr>
          <p:spPr>
            <a:xfrm>
              <a:off x="4305582" y="3839765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Frank Eardley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Supplier Enablement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Manager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2" name="Freeform 2071"/>
            <p:cNvSpPr/>
            <p:nvPr/>
          </p:nvSpPr>
          <p:spPr>
            <a:xfrm>
              <a:off x="4845827" y="5214764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Peter Hayakawa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</a:t>
              </a:r>
              <a:r>
                <a:rPr kumimoji="0" lang="en-GB" sz="500" b="0" i="0" u="none" strike="noStrike" kern="1200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</a:t>
              </a: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Policy Officer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(Fixed</a:t>
              </a:r>
              <a:r>
                <a:rPr kumimoji="0" lang="en-GB" sz="500" b="0" i="0" u="none" strike="noStrike" kern="1200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T</a:t>
              </a:r>
              <a:r>
                <a:rPr lang="en-GB" sz="5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erm</a:t>
              </a: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)</a:t>
              </a:r>
            </a:p>
          </p:txBody>
        </p:sp>
        <p:sp>
          <p:nvSpPr>
            <p:cNvPr id="2073" name="Freeform 2072"/>
            <p:cNvSpPr/>
            <p:nvPr/>
          </p:nvSpPr>
          <p:spPr>
            <a:xfrm>
              <a:off x="7195219" y="3148018"/>
              <a:ext cx="1176995" cy="446484"/>
            </a:xfrm>
            <a:custGeom>
              <a:avLst/>
              <a:gdLst>
                <a:gd name="connsiteX0" fmla="*/ 0 w 1176995"/>
                <a:gd name="connsiteY0" fmla="*/ 0 h 446484"/>
                <a:gd name="connsiteX1" fmla="*/ 1176995 w 1176995"/>
                <a:gd name="connsiteY1" fmla="*/ 0 h 446484"/>
                <a:gd name="connsiteX2" fmla="*/ 1176995 w 1176995"/>
                <a:gd name="connsiteY2" fmla="*/ 446484 h 446484"/>
                <a:gd name="connsiteX3" fmla="*/ 0 w 1176995"/>
                <a:gd name="connsiteY3" fmla="*/ 446484 h 446484"/>
                <a:gd name="connsiteX4" fmla="*/ 0 w 1176995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6995" h="446484">
                  <a:moveTo>
                    <a:pt x="0" y="0"/>
                  </a:moveTo>
                  <a:lnTo>
                    <a:pt x="1176995" y="0"/>
                  </a:lnTo>
                  <a:lnTo>
                    <a:pt x="1176995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Janet Dalgarno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Manager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8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Printing</a:t>
              </a:r>
              <a:r>
                <a:rPr kumimoji="0" lang="en-GB" sz="8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</a:t>
              </a:r>
              <a:r>
                <a:rPr kumimoji="0" lang="en-GB" sz="8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Services</a:t>
              </a:r>
            </a:p>
          </p:txBody>
        </p:sp>
        <p:sp>
          <p:nvSpPr>
            <p:cNvPr id="2074" name="Freeform 2073"/>
            <p:cNvSpPr/>
            <p:nvPr/>
          </p:nvSpPr>
          <p:spPr>
            <a:xfrm>
              <a:off x="3367103" y="1937742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Morag Eadie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PA to Director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5" name="Freeform 2074"/>
            <p:cNvSpPr/>
            <p:nvPr/>
          </p:nvSpPr>
          <p:spPr>
            <a:xfrm>
              <a:off x="3367103" y="2571750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Karen Rowberry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Contracts Administrator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76" name="Freeform 2075"/>
            <p:cNvSpPr/>
            <p:nvPr/>
          </p:nvSpPr>
          <p:spPr>
            <a:xfrm>
              <a:off x="4447595" y="1937742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Sabrina Jenquin/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Joanne Powrie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Solicitors</a:t>
              </a:r>
            </a:p>
          </p:txBody>
        </p:sp>
        <p:sp>
          <p:nvSpPr>
            <p:cNvPr id="2077" name="Freeform 2076"/>
            <p:cNvSpPr/>
            <p:nvPr/>
          </p:nvSpPr>
          <p:spPr>
            <a:xfrm>
              <a:off x="3391000" y="5112568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Neil Crowley</a:t>
              </a:r>
            </a:p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 Officer</a:t>
              </a:r>
            </a:p>
          </p:txBody>
        </p:sp>
        <p:sp>
          <p:nvSpPr>
            <p:cNvPr id="2078" name="Freeform 2077"/>
            <p:cNvSpPr/>
            <p:nvPr/>
          </p:nvSpPr>
          <p:spPr>
            <a:xfrm>
              <a:off x="4363671" y="4425449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Jeff Borthwick</a:t>
              </a:r>
            </a:p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Process Quality Officer</a:t>
              </a:r>
            </a:p>
          </p:txBody>
        </p:sp>
        <p:sp>
          <p:nvSpPr>
            <p:cNvPr id="2079" name="Freeform 2078"/>
            <p:cNvSpPr/>
            <p:nvPr/>
          </p:nvSpPr>
          <p:spPr>
            <a:xfrm>
              <a:off x="5561062" y="4425449"/>
              <a:ext cx="892968" cy="446484"/>
            </a:xfrm>
            <a:custGeom>
              <a:avLst/>
              <a:gdLst>
                <a:gd name="connsiteX0" fmla="*/ 0 w 892968"/>
                <a:gd name="connsiteY0" fmla="*/ 0 h 446484"/>
                <a:gd name="connsiteX1" fmla="*/ 892968 w 892968"/>
                <a:gd name="connsiteY1" fmla="*/ 0 h 446484"/>
                <a:gd name="connsiteX2" fmla="*/ 892968 w 892968"/>
                <a:gd name="connsiteY2" fmla="*/ 446484 h 446484"/>
                <a:gd name="connsiteX3" fmla="*/ 0 w 892968"/>
                <a:gd name="connsiteY3" fmla="*/ 446484 h 446484"/>
                <a:gd name="connsiteX4" fmla="*/ 0 w 892968"/>
                <a:gd name="connsiteY4" fmla="*/ 0 h 44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446484">
                  <a:moveTo>
                    <a:pt x="0" y="0"/>
                  </a:moveTo>
                  <a:lnTo>
                    <a:pt x="892968" y="0"/>
                  </a:lnTo>
                  <a:lnTo>
                    <a:pt x="892968" y="446484"/>
                  </a:lnTo>
                  <a:lnTo>
                    <a:pt x="0" y="4464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1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Dorothy Cunningham</a:t>
              </a:r>
            </a:p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Systems Support Officer</a:t>
              </a:r>
            </a:p>
          </p:txBody>
        </p:sp>
        <p:sp>
          <p:nvSpPr>
            <p:cNvPr id="2080" name="Freeform 2079"/>
            <p:cNvSpPr/>
            <p:nvPr/>
          </p:nvSpPr>
          <p:spPr>
            <a:xfrm>
              <a:off x="6914841" y="5284740"/>
              <a:ext cx="892968" cy="1297300"/>
            </a:xfrm>
            <a:custGeom>
              <a:avLst/>
              <a:gdLst>
                <a:gd name="connsiteX0" fmla="*/ 0 w 892968"/>
                <a:gd name="connsiteY0" fmla="*/ 0 h 1297300"/>
                <a:gd name="connsiteX1" fmla="*/ 892968 w 892968"/>
                <a:gd name="connsiteY1" fmla="*/ 0 h 1297300"/>
                <a:gd name="connsiteX2" fmla="*/ 892968 w 892968"/>
                <a:gd name="connsiteY2" fmla="*/ 1297300 h 1297300"/>
                <a:gd name="connsiteX3" fmla="*/ 0 w 892968"/>
                <a:gd name="connsiteY3" fmla="*/ 1297300 h 1297300"/>
                <a:gd name="connsiteX4" fmla="*/ 0 w 892968"/>
                <a:gd name="connsiteY4" fmla="*/ 0 h 129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2968" h="1297300">
                  <a:moveTo>
                    <a:pt x="0" y="0"/>
                  </a:moveTo>
                  <a:lnTo>
                    <a:pt x="892968" y="0"/>
                  </a:lnTo>
                  <a:lnTo>
                    <a:pt x="892968" y="1297300"/>
                  </a:lnTo>
                  <a:lnTo>
                    <a:pt x="0" y="1297300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R="0" lvl="0" algn="ctr" defTabSz="22225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tabLst/>
              </a:pP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42100"/>
            <a:ext cx="2700338" cy="1714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GB" sz="500" i="1" dirty="0" smtClean="0"/>
              <a:t>Position on organisation chart does not equal status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724907" y="115888"/>
            <a:ext cx="62656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i="1" dirty="0"/>
              <a:t>Procurement </a:t>
            </a:r>
            <a:r>
              <a:rPr lang="en-GB" sz="2400" b="1" i="1" dirty="0" smtClean="0"/>
              <a:t>Office and </a:t>
            </a:r>
            <a:r>
              <a:rPr lang="en-GB" sz="2400" b="1" i="1" dirty="0"/>
              <a:t>Printing Services</a:t>
            </a:r>
          </a:p>
          <a:p>
            <a:pPr algn="ctr" eaLnBrk="1" hangingPunct="1"/>
            <a:r>
              <a:rPr lang="en-GB" sz="2400" b="1" i="1" dirty="0"/>
              <a:t>Organisation </a:t>
            </a:r>
            <a:r>
              <a:rPr lang="en-GB" sz="2400" b="1" i="1" dirty="0" smtClean="0"/>
              <a:t>Chart</a:t>
            </a:r>
            <a:endParaRPr lang="en-GB" sz="2400" b="1" i="1" dirty="0"/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732240" y="3933825"/>
            <a:ext cx="8636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600" b="1" dirty="0"/>
              <a:t>Andy LAYCOCK</a:t>
            </a:r>
          </a:p>
          <a:p>
            <a:pPr eaLnBrk="1" hangingPunct="1"/>
            <a:r>
              <a:rPr lang="en-GB" sz="600" dirty="0"/>
              <a:t>Pre-press Designer</a:t>
            </a:r>
          </a:p>
          <a:p>
            <a:pPr eaLnBrk="1" hangingPunct="1"/>
            <a:endParaRPr lang="en-GB" sz="600" dirty="0"/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Mark TWEEDY</a:t>
            </a:r>
          </a:p>
          <a:p>
            <a:pPr eaLnBrk="1" hangingPunct="1"/>
            <a:r>
              <a:rPr lang="en-GB" sz="600" dirty="0"/>
              <a:t>Pre-press Designer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956549" y="3933825"/>
            <a:ext cx="949299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600" b="1" dirty="0" smtClean="0"/>
              <a:t>Kathy MCCORMACK</a:t>
            </a:r>
            <a:endParaRPr lang="en-GB" sz="600" b="1" dirty="0"/>
          </a:p>
          <a:p>
            <a:pPr eaLnBrk="1" hangingPunct="1"/>
            <a:r>
              <a:rPr lang="en-GB" sz="600" dirty="0"/>
              <a:t>Estimator/Technical</a:t>
            </a:r>
          </a:p>
          <a:p>
            <a:pPr eaLnBrk="1" hangingPunct="1"/>
            <a:r>
              <a:rPr lang="en-GB" sz="600" dirty="0"/>
              <a:t>Administrator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Alan FARQUHAR</a:t>
            </a:r>
          </a:p>
          <a:p>
            <a:pPr eaLnBrk="1" hangingPunct="1"/>
            <a:r>
              <a:rPr lang="en-GB" sz="600" dirty="0"/>
              <a:t>Finance and </a:t>
            </a:r>
          </a:p>
          <a:p>
            <a:pPr eaLnBrk="1" hangingPunct="1"/>
            <a:r>
              <a:rPr lang="en-GB" sz="600" dirty="0"/>
              <a:t>Administrative</a:t>
            </a:r>
          </a:p>
          <a:p>
            <a:pPr eaLnBrk="1" hangingPunct="1"/>
            <a:r>
              <a:rPr lang="en-GB" sz="600" dirty="0"/>
              <a:t>Support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6696224" y="5562515"/>
            <a:ext cx="971401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600" b="1" dirty="0" smtClean="0"/>
              <a:t>Billy </a:t>
            </a:r>
            <a:r>
              <a:rPr lang="en-GB" sz="600" b="1" dirty="0"/>
              <a:t>STEVENS</a:t>
            </a:r>
          </a:p>
          <a:p>
            <a:pPr eaLnBrk="1" hangingPunct="1"/>
            <a:r>
              <a:rPr lang="en-GB" sz="600" dirty="0"/>
              <a:t>Colour Printer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Liz ANDERSON</a:t>
            </a:r>
          </a:p>
          <a:p>
            <a:pPr eaLnBrk="1" hangingPunct="1"/>
            <a:r>
              <a:rPr lang="en-GB" sz="600" dirty="0"/>
              <a:t>Printer/Finisher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Ann MARTIN</a:t>
            </a:r>
          </a:p>
          <a:p>
            <a:pPr eaLnBrk="1" hangingPunct="1"/>
            <a:r>
              <a:rPr lang="en-GB" sz="600" dirty="0"/>
              <a:t>Printer/Finisher</a:t>
            </a:r>
          </a:p>
        </p:txBody>
      </p:sp>
      <p:sp>
        <p:nvSpPr>
          <p:cNvPr id="2056" name="TextBox 12"/>
          <p:cNvSpPr txBox="1">
            <a:spLocks noChangeArrowheads="1"/>
          </p:cNvSpPr>
          <p:nvPr/>
        </p:nvSpPr>
        <p:spPr bwMode="auto">
          <a:xfrm>
            <a:off x="8250958" y="6629400"/>
            <a:ext cx="73609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500" dirty="0" smtClean="0"/>
              <a:t>7</a:t>
            </a:r>
            <a:r>
              <a:rPr lang="en-GB" sz="500" baseline="30000" dirty="0" smtClean="0"/>
              <a:t>th </a:t>
            </a:r>
            <a:r>
              <a:rPr lang="en-GB" sz="500" dirty="0" smtClean="0"/>
              <a:t>September 2015</a:t>
            </a:r>
            <a:endParaRPr lang="en-GB" sz="500" dirty="0"/>
          </a:p>
        </p:txBody>
      </p:sp>
      <p:sp>
        <p:nvSpPr>
          <p:cNvPr id="2057" name="TextBox 13"/>
          <p:cNvSpPr txBox="1">
            <a:spLocks noChangeArrowheads="1"/>
          </p:cNvSpPr>
          <p:nvPr/>
        </p:nvSpPr>
        <p:spPr bwMode="auto">
          <a:xfrm>
            <a:off x="7959639" y="5553104"/>
            <a:ext cx="949299" cy="110799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600" b="1" dirty="0" smtClean="0"/>
              <a:t>Martin BYRNE</a:t>
            </a:r>
          </a:p>
          <a:p>
            <a:pPr eaLnBrk="1" hangingPunct="1"/>
            <a:r>
              <a:rPr lang="en-GB" sz="600" dirty="0" smtClean="0"/>
              <a:t>Customer Adviser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Colin DOHERTY</a:t>
            </a:r>
          </a:p>
          <a:p>
            <a:pPr eaLnBrk="1" hangingPunct="1"/>
            <a:r>
              <a:rPr lang="en-GB" sz="600" dirty="0"/>
              <a:t>Copier Operator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Dave MCCUTCHEON</a:t>
            </a:r>
          </a:p>
          <a:p>
            <a:pPr eaLnBrk="1" hangingPunct="1"/>
            <a:r>
              <a:rPr lang="en-GB" sz="600" dirty="0"/>
              <a:t>Copier </a:t>
            </a:r>
            <a:r>
              <a:rPr lang="en-GB" sz="600" dirty="0" smtClean="0"/>
              <a:t>Operator</a:t>
            </a:r>
          </a:p>
          <a:p>
            <a:pPr eaLnBrk="1" hangingPunct="1"/>
            <a:endParaRPr lang="en-GB" sz="600" dirty="0"/>
          </a:p>
          <a:p>
            <a:pPr eaLnBrk="1" hangingPunct="1"/>
            <a:r>
              <a:rPr lang="en-GB" sz="600" b="1" dirty="0"/>
              <a:t>Dylan SCOLTOCK</a:t>
            </a:r>
            <a:endParaRPr lang="en-GB" sz="600" b="1" dirty="0" smtClean="0"/>
          </a:p>
          <a:p>
            <a:pPr eaLnBrk="1" hangingPunct="1"/>
            <a:r>
              <a:rPr lang="en-GB" sz="600" dirty="0" smtClean="0"/>
              <a:t>Modern Apprentice</a:t>
            </a:r>
            <a:endParaRPr lang="en-GB" sz="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746206" y="3572743"/>
            <a:ext cx="0" cy="122440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164388" y="3802063"/>
            <a:ext cx="1266825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4" name="Straight Connector 2083"/>
          <p:cNvCxnSpPr/>
          <p:nvPr/>
        </p:nvCxnSpPr>
        <p:spPr>
          <a:xfrm flipV="1">
            <a:off x="7164388" y="3789363"/>
            <a:ext cx="0" cy="144462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8" name="Straight Connector 2087"/>
          <p:cNvCxnSpPr/>
          <p:nvPr/>
        </p:nvCxnSpPr>
        <p:spPr>
          <a:xfrm>
            <a:off x="8431213" y="3789363"/>
            <a:ext cx="0" cy="144462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1" name="Straight Connector 2090"/>
          <p:cNvCxnSpPr/>
          <p:nvPr/>
        </p:nvCxnSpPr>
        <p:spPr>
          <a:xfrm>
            <a:off x="7092950" y="5373216"/>
            <a:ext cx="1338263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5" name="Straight Connector 2094"/>
          <p:cNvCxnSpPr/>
          <p:nvPr/>
        </p:nvCxnSpPr>
        <p:spPr>
          <a:xfrm>
            <a:off x="7092950" y="5374357"/>
            <a:ext cx="0" cy="18815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7" name="Straight Connector 2096"/>
          <p:cNvCxnSpPr>
            <a:endCxn id="2057" idx="0"/>
          </p:cNvCxnSpPr>
          <p:nvPr/>
        </p:nvCxnSpPr>
        <p:spPr>
          <a:xfrm flipH="1">
            <a:off x="8434289" y="5364956"/>
            <a:ext cx="14" cy="18814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7900" y="4365104"/>
            <a:ext cx="1154113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292081" y="3757666"/>
            <a:ext cx="20617" cy="151192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88024" y="4365104"/>
            <a:ext cx="0" cy="1127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942013" y="4365104"/>
            <a:ext cx="0" cy="1127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200113" y="4869160"/>
            <a:ext cx="1195373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Graham </a:t>
            </a:r>
            <a:r>
              <a:rPr lang="en-GB" sz="600" b="1" dirty="0" smtClean="0"/>
              <a:t>Mackenzie</a:t>
            </a:r>
            <a:endParaRPr lang="en-GB" sz="600" b="1" dirty="0"/>
          </a:p>
          <a:p>
            <a:pPr algn="ctr"/>
            <a:r>
              <a:rPr lang="en-GB" sz="600" b="1" dirty="0"/>
              <a:t>Production Co-ordinator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740352" y="5192707"/>
            <a:ext cx="0" cy="1537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Freeform 73"/>
          <p:cNvSpPr/>
          <p:nvPr/>
        </p:nvSpPr>
        <p:spPr>
          <a:xfrm>
            <a:off x="117575" y="4274765"/>
            <a:ext cx="133945" cy="10447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044773"/>
                </a:lnTo>
                <a:lnTo>
                  <a:pt x="133945" y="1044773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086" name="Straight Connector 2085"/>
          <p:cNvCxnSpPr/>
          <p:nvPr/>
        </p:nvCxnSpPr>
        <p:spPr>
          <a:xfrm>
            <a:off x="117575" y="4764822"/>
            <a:ext cx="89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95736" y="4293096"/>
            <a:ext cx="9525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79512" y="5730335"/>
            <a:ext cx="863388" cy="4303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tx1"/>
                </a:solidFill>
              </a:rPr>
              <a:t>Jennifer Paterson </a:t>
            </a:r>
          </a:p>
          <a:p>
            <a:pPr algn="ctr"/>
            <a:r>
              <a:rPr lang="en-GB" sz="500" dirty="0" smtClean="0">
                <a:solidFill>
                  <a:schemeClr val="tx1"/>
                </a:solidFill>
              </a:rPr>
              <a:t>Assistant Procurement Officer</a:t>
            </a:r>
            <a:endParaRPr lang="en-GB" sz="500" dirty="0">
              <a:solidFill>
                <a:schemeClr val="tx1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flipV="1">
            <a:off x="107504" y="5945503"/>
            <a:ext cx="77043" cy="37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187624" y="5157192"/>
            <a:ext cx="892968" cy="446484"/>
            <a:chOff x="1306397" y="4473773"/>
            <a:chExt cx="892968" cy="446484"/>
          </a:xfrm>
        </p:grpSpPr>
        <p:sp>
          <p:nvSpPr>
            <p:cNvPr id="86" name="Rectangle 85"/>
            <p:cNvSpPr/>
            <p:nvPr/>
          </p:nvSpPr>
          <p:spPr>
            <a:xfrm>
              <a:off x="1306397" y="4473773"/>
              <a:ext cx="892968" cy="4464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Rectangle 86"/>
            <p:cNvSpPr/>
            <p:nvPr/>
          </p:nvSpPr>
          <p:spPr>
            <a:xfrm>
              <a:off x="1306397" y="4473773"/>
              <a:ext cx="892968" cy="446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500" b="1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Sarah Hogarth</a:t>
              </a:r>
              <a:endParaRPr kumimoji="0" lang="en-GB" sz="5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5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Procurement</a:t>
              </a:r>
              <a:r>
                <a:rPr kumimoji="0" lang="en-GB" sz="500" b="0" i="0" u="none" strike="noStrike" kern="1200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 Manager</a:t>
              </a:r>
              <a:endPara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1115616" y="4653136"/>
            <a:ext cx="89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01" y="4687324"/>
            <a:ext cx="3224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5" name="Straight Connector 74"/>
          <p:cNvCxnSpPr/>
          <p:nvPr/>
        </p:nvCxnSpPr>
        <p:spPr>
          <a:xfrm>
            <a:off x="2195736" y="5373216"/>
            <a:ext cx="2063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74" y="4312765"/>
            <a:ext cx="225506" cy="163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94981"/>
            <a:ext cx="1467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Straight Connector 26"/>
          <p:cNvCxnSpPr/>
          <p:nvPr/>
        </p:nvCxnSpPr>
        <p:spPr>
          <a:xfrm>
            <a:off x="117575" y="5329364"/>
            <a:ext cx="0" cy="61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267744" y="5733256"/>
            <a:ext cx="863388" cy="4303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tx1"/>
                </a:solidFill>
              </a:rPr>
              <a:t>Caroline Brown</a:t>
            </a:r>
          </a:p>
          <a:p>
            <a:pPr algn="ctr"/>
            <a:r>
              <a:rPr lang="en-GB" sz="500" dirty="0" smtClean="0">
                <a:solidFill>
                  <a:schemeClr val="tx1"/>
                </a:solidFill>
              </a:rPr>
              <a:t>Assistant Procurement Officer</a:t>
            </a:r>
            <a:endParaRPr lang="en-GB" sz="5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195736" y="6021288"/>
            <a:ext cx="2063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420580" y="5734967"/>
            <a:ext cx="863388" cy="43033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tx1"/>
                </a:solidFill>
              </a:rPr>
              <a:t>John Mottram</a:t>
            </a:r>
          </a:p>
          <a:p>
            <a:pPr algn="ctr"/>
            <a:r>
              <a:rPr lang="en-GB" sz="500" dirty="0" smtClean="0">
                <a:solidFill>
                  <a:schemeClr val="tx1"/>
                </a:solidFill>
              </a:rPr>
              <a:t>Data Analyst/</a:t>
            </a:r>
          </a:p>
          <a:p>
            <a:pPr algn="ctr"/>
            <a:r>
              <a:rPr lang="en-GB" sz="500" dirty="0" smtClean="0">
                <a:solidFill>
                  <a:schemeClr val="tx1"/>
                </a:solidFill>
              </a:rPr>
              <a:t>Administrator</a:t>
            </a:r>
            <a:endParaRPr lang="en-GB" sz="500" dirty="0">
              <a:solidFill>
                <a:schemeClr val="tx1"/>
              </a:solidFill>
            </a:endParaRPr>
          </a:p>
        </p:txBody>
      </p: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373216"/>
            <a:ext cx="1467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1" name="Straight Connector 90"/>
          <p:cNvCxnSpPr/>
          <p:nvPr/>
        </p:nvCxnSpPr>
        <p:spPr>
          <a:xfrm>
            <a:off x="1115616" y="5373216"/>
            <a:ext cx="892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115616" y="4293096"/>
            <a:ext cx="0" cy="10873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 83"/>
          <p:cNvSpPr/>
          <p:nvPr/>
        </p:nvSpPr>
        <p:spPr>
          <a:xfrm>
            <a:off x="5479604" y="3846612"/>
            <a:ext cx="892968" cy="446484"/>
          </a:xfrm>
          <a:custGeom>
            <a:avLst/>
            <a:gdLst>
              <a:gd name="connsiteX0" fmla="*/ 0 w 892968"/>
              <a:gd name="connsiteY0" fmla="*/ 0 h 446484"/>
              <a:gd name="connsiteX1" fmla="*/ 892968 w 892968"/>
              <a:gd name="connsiteY1" fmla="*/ 0 h 446484"/>
              <a:gd name="connsiteX2" fmla="*/ 892968 w 892968"/>
              <a:gd name="connsiteY2" fmla="*/ 446484 h 446484"/>
              <a:gd name="connsiteX3" fmla="*/ 0 w 892968"/>
              <a:gd name="connsiteY3" fmla="*/ 446484 h 446484"/>
              <a:gd name="connsiteX4" fmla="*/ 0 w 892968"/>
              <a:gd name="connsiteY4" fmla="*/ 0 h 44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968" h="446484">
                <a:moveTo>
                  <a:pt x="0" y="0"/>
                </a:moveTo>
                <a:lnTo>
                  <a:pt x="892968" y="0"/>
                </a:lnTo>
                <a:lnTo>
                  <a:pt x="892968" y="446484"/>
                </a:lnTo>
                <a:lnTo>
                  <a:pt x="0" y="4464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Simone Martin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eProcurement Projects Officer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15194</TotalTime>
  <Words>221</Words>
  <Application>Microsoft Office PowerPoint</Application>
  <PresentationFormat>On-screen Show (4:3)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Desktop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EADIE Morag</dc:creator>
  <cp:lastModifiedBy>CUNNINGHAM Dorothy</cp:lastModifiedBy>
  <cp:revision>157</cp:revision>
  <cp:lastPrinted>2014-05-16T11:23:53Z</cp:lastPrinted>
  <dcterms:created xsi:type="dcterms:W3CDTF">2012-02-22T12:59:16Z</dcterms:created>
  <dcterms:modified xsi:type="dcterms:W3CDTF">2015-09-10T13:17:28Z</dcterms:modified>
</cp:coreProperties>
</file>